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1" r:id="rId6"/>
    <p:sldId id="260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84" autoAdjust="0"/>
  </p:normalViewPr>
  <p:slideViewPr>
    <p:cSldViewPr>
      <p:cViewPr varScale="1">
        <p:scale>
          <a:sx n="54" d="100"/>
          <a:sy n="54" d="100"/>
        </p:scale>
        <p:origin x="-300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10ABE505-DEC2-4DD8-B6C9-61247823E1CE}" type="datetimeFigureOut">
              <a:rPr lang="en-US" smtClean="0"/>
              <a:t>3/5/2012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7BD8CAB-69DA-45F9-AA4C-56EFD35B71B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0ABE505-DEC2-4DD8-B6C9-61247823E1CE}" type="datetimeFigureOut">
              <a:rPr lang="en-US" smtClean="0"/>
              <a:t>3/5/2012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7BD8CAB-69DA-45F9-AA4C-56EFD35B71B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0ABE505-DEC2-4DD8-B6C9-61247823E1CE}" type="datetimeFigureOut">
              <a:rPr lang="en-US" smtClean="0"/>
              <a:t>3/5/2012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7BD8CAB-69DA-45F9-AA4C-56EFD35B71B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0ABE505-DEC2-4DD8-B6C9-61247823E1CE}" type="datetimeFigureOut">
              <a:rPr lang="en-US" smtClean="0"/>
              <a:t>3/5/2012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7BD8CAB-69DA-45F9-AA4C-56EFD35B71B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0ABE505-DEC2-4DD8-B6C9-61247823E1CE}" type="datetimeFigureOut">
              <a:rPr lang="en-US" smtClean="0"/>
              <a:t>3/5/2012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7BD8CAB-69DA-45F9-AA4C-56EFD35B71B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0ABE505-DEC2-4DD8-B6C9-61247823E1CE}" type="datetimeFigureOut">
              <a:rPr lang="en-US" smtClean="0"/>
              <a:t>3/5/2012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7BD8CAB-69DA-45F9-AA4C-56EFD35B71B3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0ABE505-DEC2-4DD8-B6C9-61247823E1CE}" type="datetimeFigureOut">
              <a:rPr lang="en-US" smtClean="0"/>
              <a:t>3/5/2012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7BD8CAB-69DA-45F9-AA4C-56EFD35B71B3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0ABE505-DEC2-4DD8-B6C9-61247823E1CE}" type="datetimeFigureOut">
              <a:rPr lang="en-US" smtClean="0"/>
              <a:t>3/5/2012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7BD8CAB-69DA-45F9-AA4C-56EFD35B71B3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0ABE505-DEC2-4DD8-B6C9-61247823E1CE}" type="datetimeFigureOut">
              <a:rPr lang="en-US" smtClean="0"/>
              <a:t>3/5/2012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7BD8CAB-69DA-45F9-AA4C-56EFD35B71B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10ABE505-DEC2-4DD8-B6C9-61247823E1CE}" type="datetimeFigureOut">
              <a:rPr lang="en-US" smtClean="0"/>
              <a:t>3/5/2012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7BD8CAB-69DA-45F9-AA4C-56EFD35B71B3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0ABE505-DEC2-4DD8-B6C9-61247823E1CE}" type="datetimeFigureOut">
              <a:rPr lang="en-US" smtClean="0"/>
              <a:t>3/5/2012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7BD8CAB-69DA-45F9-AA4C-56EFD35B71B3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10ABE505-DEC2-4DD8-B6C9-61247823E1CE}" type="datetimeFigureOut">
              <a:rPr lang="en-US" smtClean="0"/>
              <a:t>3/5/2012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A7BD8CAB-69DA-45F9-AA4C-56EFD35B71B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McCulloch Vs Maryland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Alek Henningsgard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69505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Maryland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James W. McCulloch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Second bank of the United States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Participants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35751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Maryland passed a law that would allow them to tax all out of state banks operating in Maryland. 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It was specifically targeted at Second Bank of the United states</a:t>
            </a:r>
          </a:p>
          <a:p>
            <a:pPr lvl="1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Only out of state bank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James W. McCulloch operator of the Baltimore branch refused to pay.</a:t>
            </a: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Problems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66257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Maryland believed the Bank was unconstitutional and should be shut down.</a:t>
            </a: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More Problems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58963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Supreme Court voted unanimously with the Bank. 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Chief Justice John Marshall stated that “the constitution and the laws made in pursuance thereof are supreme . . . they control the constitution and laws of the respective states, and cannot be controlled by them.”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Outcome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24377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This case established the following principles: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Constitution grants Congress implied powers to implement the Constitution's powers.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State action may not impede valid constitutional exercises of power by the Federal government.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Significance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180191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79</TotalTime>
  <Words>164</Words>
  <Application>Microsoft Office PowerPoint</Application>
  <PresentationFormat>On-screen Show (4:3)</PresentationFormat>
  <Paragraphs>20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Concourse</vt:lpstr>
      <vt:lpstr>McCulloch Vs Maryland</vt:lpstr>
      <vt:lpstr>Participants</vt:lpstr>
      <vt:lpstr>Problems</vt:lpstr>
      <vt:lpstr>More Problems</vt:lpstr>
      <vt:lpstr>Outcome</vt:lpstr>
      <vt:lpstr>Significance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McCulloch Vs Maryland</dc:title>
  <dc:creator>Alek 2</dc:creator>
  <cp:lastModifiedBy>Jenkins, Mark</cp:lastModifiedBy>
  <cp:revision>7</cp:revision>
  <dcterms:created xsi:type="dcterms:W3CDTF">2012-03-05T02:52:25Z</dcterms:created>
  <dcterms:modified xsi:type="dcterms:W3CDTF">2012-03-05T17:32:06Z</dcterms:modified>
</cp:coreProperties>
</file>